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1" r:id="rId3"/>
    <p:sldId id="263" r:id="rId4"/>
    <p:sldId id="264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3461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401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450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0297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2322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1285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6154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448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305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502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836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753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926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194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629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374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989DE-76F4-4C87-9C16-83DCF6079211}" type="datetimeFigureOut">
              <a:rPr lang="sk-SK" smtClean="0"/>
              <a:t>26. 2. 2020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E4C3ED-A936-4F5B-8AAD-A367146F1A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6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83341"/>
            <a:ext cx="7766936" cy="2191871"/>
          </a:xfrm>
        </p:spPr>
        <p:txBody>
          <a:bodyPr>
            <a:normAutofit fontScale="90000"/>
          </a:bodyPr>
          <a:lstStyle/>
          <a:p>
            <a:r>
              <a:rPr lang="sk-SK" sz="4000" b="1" dirty="0"/>
              <a:t>Erasmus</a:t>
            </a:r>
            <a:r>
              <a:rPr lang="sk-SK" sz="4000" b="1" dirty="0" smtClean="0"/>
              <a:t>+</a:t>
            </a:r>
            <a:br>
              <a:rPr lang="sk-SK" sz="4000" b="1" dirty="0" smtClean="0"/>
            </a:br>
            <a:r>
              <a:rPr lang="sk-SK" sz="4000" b="1" dirty="0" smtClean="0"/>
              <a:t> </a:t>
            </a:r>
            <a:r>
              <a:rPr lang="sk-SK" sz="4000" b="1" dirty="0"/>
              <a:t> </a:t>
            </a:r>
            <a:r>
              <a:rPr lang="sk-SK" sz="4000" b="1" dirty="0" smtClean="0"/>
              <a:t>Kľúčová </a:t>
            </a:r>
            <a:r>
              <a:rPr lang="sk-SK" sz="4000" b="1" dirty="0"/>
              <a:t>akcii KA1 – Vzdelávacia mobilita jednotlivcov </a:t>
            </a:r>
            <a:r>
              <a:rPr lang="sk-SK" sz="3600" dirty="0" smtClean="0"/>
              <a:t/>
            </a:r>
            <a:br>
              <a:rPr lang="sk-SK" sz="3600" dirty="0" smtClean="0"/>
            </a:br>
            <a:endParaRPr lang="sk-SK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7750003" cy="2399517"/>
          </a:xfrm>
        </p:spPr>
        <p:txBody>
          <a:bodyPr>
            <a:normAutofit fontScale="92500" lnSpcReduction="20000"/>
          </a:bodyPr>
          <a:lstStyle/>
          <a:p>
            <a:r>
              <a:rPr lang="sk-SK" sz="3500" b="1" dirty="0" smtClean="0"/>
              <a:t>Internacionalizácia školy – lepšia perspektíva pre študentov</a:t>
            </a:r>
          </a:p>
          <a:p>
            <a:endParaRPr lang="sk-SK" sz="3500" b="1" dirty="0"/>
          </a:p>
          <a:p>
            <a:pPr algn="r"/>
            <a:r>
              <a:rPr lang="sk-SK" sz="2800" dirty="0" smtClean="0"/>
              <a:t>Mgr. Eva Ignácová</a:t>
            </a:r>
          </a:p>
          <a:p>
            <a:pPr algn="r"/>
            <a:r>
              <a:rPr lang="sk-SK" sz="2800" dirty="0" smtClean="0"/>
              <a:t>Gymnázium Snina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74968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68941"/>
            <a:ext cx="7766936" cy="2332591"/>
          </a:xfrm>
        </p:spPr>
        <p:txBody>
          <a:bodyPr>
            <a:normAutofit/>
          </a:bodyPr>
          <a:lstStyle/>
          <a:p>
            <a:pPr algn="ctr"/>
            <a:r>
              <a:rPr lang="sk-SK" sz="4400" b="1" dirty="0" err="1" smtClean="0"/>
              <a:t>Deutschlehrerkurs</a:t>
            </a:r>
            <a:endParaRPr lang="sk-SK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/>
              <a:t>Rakúsko - Viedeň</a:t>
            </a:r>
            <a:r>
              <a:rPr lang="sk-SK" sz="2800" b="1" dirty="0" smtClean="0">
                <a:effectLst/>
              </a:rPr>
              <a:t/>
            </a:r>
            <a:br>
              <a:rPr lang="sk-SK" sz="2800" b="1" dirty="0" smtClean="0">
                <a:effectLst/>
              </a:rPr>
            </a:br>
            <a:r>
              <a:rPr lang="sk-SK" sz="2800" b="1" dirty="0" smtClean="0">
                <a:effectLst/>
              </a:rPr>
              <a:t>20</a:t>
            </a:r>
            <a:r>
              <a:rPr lang="sk-SK" sz="2800" b="1" dirty="0" smtClean="0"/>
              <a:t>.-31.01.2020</a:t>
            </a:r>
            <a:endParaRPr lang="sk-SK" sz="2800" b="1" dirty="0"/>
          </a:p>
        </p:txBody>
      </p:sp>
    </p:spTree>
    <p:extLst>
      <p:ext uri="{BB962C8B-B14F-4D97-AF65-F5344CB8AC3E}">
        <p14:creationId xmlns:p14="http://schemas.microsoft.com/office/powerpoint/2010/main" val="226032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609599"/>
            <a:ext cx="8857143" cy="1550989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Poskytovateľ vzdelávania -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en-US" dirty="0"/>
              <a:t>Language Studies GmbH &amp; CO KG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675965"/>
            <a:ext cx="8596668" cy="3365397"/>
          </a:xfrm>
        </p:spPr>
        <p:txBody>
          <a:bodyPr>
            <a:normAutofit/>
          </a:bodyPr>
          <a:lstStyle/>
          <a:p>
            <a:r>
              <a:rPr lang="sk-SK" sz="2400" b="1" dirty="0"/>
              <a:t>Akadémia </a:t>
            </a:r>
            <a:r>
              <a:rPr lang="sk-SK" sz="2400" b="1" dirty="0" err="1"/>
              <a:t>ActiLingua</a:t>
            </a:r>
            <a:r>
              <a:rPr lang="sk-SK" sz="2400" b="1" dirty="0"/>
              <a:t> bola založená vo Viedni v roku 1988 a je celosvetovo uznávaná ako nemecká jazyková škola s úspešným kurzovým </a:t>
            </a:r>
            <a:r>
              <a:rPr lang="sk-SK" sz="2400" b="1" dirty="0" smtClean="0"/>
              <a:t>programom a kurzmi pre učiteľov nemeckého jazyka</a:t>
            </a:r>
            <a:r>
              <a:rPr lang="sk-SK" sz="2400" dirty="0" smtClean="0"/>
              <a:t>.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140925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400" b="1" dirty="0" smtClean="0"/>
              <a:t>Viedeň</a:t>
            </a:r>
            <a:endParaRPr lang="sk-SK" sz="4400" b="1" dirty="0"/>
          </a:p>
        </p:txBody>
      </p:sp>
      <p:pic>
        <p:nvPicPr>
          <p:cNvPr id="6" name="Zástupný symbol obsah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657" y="946600"/>
            <a:ext cx="3287604" cy="2614410"/>
          </a:xfr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18" y="998115"/>
            <a:ext cx="3071581" cy="2292439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83" y="4327302"/>
            <a:ext cx="3387143" cy="2279560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183754"/>
            <a:ext cx="3226127" cy="2423107"/>
          </a:xfrm>
          <a:prstGeom prst="rect">
            <a:avLst/>
          </a:prstGeom>
        </p:spPr>
      </p:pic>
      <p:pic>
        <p:nvPicPr>
          <p:cNvPr id="10" name="Obrázo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585" y="2086378"/>
            <a:ext cx="3145425" cy="26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70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/>
              <a:t>Program vzdelávania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62938"/>
          </a:xfrm>
        </p:spPr>
        <p:txBody>
          <a:bodyPr>
            <a:normAutofit fontScale="77500" lnSpcReduction="20000"/>
          </a:bodyPr>
          <a:lstStyle/>
          <a:p>
            <a:r>
              <a:rPr lang="sk-SK" sz="2000" dirty="0"/>
              <a:t>    </a:t>
            </a:r>
            <a:r>
              <a:rPr lang="sk-SK" sz="2400" dirty="0"/>
              <a:t> </a:t>
            </a:r>
            <a:r>
              <a:rPr lang="sk-SK" sz="2600" b="1" dirty="0"/>
              <a:t>Využitie komunikačných metód v triede</a:t>
            </a:r>
            <a:r>
              <a:rPr lang="sk-SK" sz="2600" b="1" dirty="0" smtClean="0"/>
              <a:t>.</a:t>
            </a:r>
          </a:p>
          <a:p>
            <a:r>
              <a:rPr lang="sk-SK" sz="2600" b="1" dirty="0"/>
              <a:t>     </a:t>
            </a:r>
            <a:r>
              <a:rPr lang="sk-SK" sz="2600" b="1" dirty="0" smtClean="0"/>
              <a:t>Rozvíjanie variácií </a:t>
            </a:r>
            <a:r>
              <a:rPr lang="sk-SK" sz="2600" b="1" dirty="0"/>
              <a:t>učenia gramatiky a slovnej zásoby</a:t>
            </a:r>
            <a:r>
              <a:rPr lang="sk-SK" sz="2600" b="1" dirty="0" smtClean="0"/>
              <a:t>.</a:t>
            </a:r>
          </a:p>
          <a:p>
            <a:r>
              <a:rPr lang="sk-SK" sz="2600" b="1" dirty="0"/>
              <a:t> </a:t>
            </a:r>
            <a:r>
              <a:rPr lang="sk-SK" sz="2600" b="1" dirty="0" smtClean="0"/>
              <a:t> </a:t>
            </a:r>
            <a:r>
              <a:rPr lang="sk-SK" sz="2600" b="1" dirty="0"/>
              <a:t>   </a:t>
            </a:r>
            <a:r>
              <a:rPr lang="sk-SK" sz="2600" b="1" dirty="0" smtClean="0"/>
              <a:t>Využitie </a:t>
            </a:r>
            <a:r>
              <a:rPr lang="sk-SK" sz="2600" b="1" dirty="0"/>
              <a:t>audiovizuálnych médií v triede</a:t>
            </a:r>
            <a:r>
              <a:rPr lang="sk-SK" sz="2600" b="1" dirty="0" smtClean="0"/>
              <a:t>.</a:t>
            </a:r>
          </a:p>
          <a:p>
            <a:r>
              <a:rPr lang="sk-SK" sz="2600" b="1" dirty="0"/>
              <a:t>     Počítačom podporované učenie</a:t>
            </a:r>
            <a:r>
              <a:rPr lang="sk-SK" sz="2600" b="1" dirty="0" smtClean="0"/>
              <a:t>.</a:t>
            </a:r>
          </a:p>
          <a:p>
            <a:r>
              <a:rPr lang="sk-SK" sz="2600" b="1" dirty="0"/>
              <a:t> </a:t>
            </a:r>
            <a:r>
              <a:rPr lang="sk-SK" sz="2600" b="1" dirty="0" smtClean="0"/>
              <a:t>    Pravopisné reformy.</a:t>
            </a:r>
          </a:p>
          <a:p>
            <a:r>
              <a:rPr lang="sk-SK" sz="2600" b="1" dirty="0" smtClean="0"/>
              <a:t>     Úpravy </a:t>
            </a:r>
            <a:r>
              <a:rPr lang="sk-SK" sz="2600" b="1" dirty="0"/>
              <a:t>textových typov, práca s rôznymi písacími impulzmi, </a:t>
            </a:r>
            <a:r>
              <a:rPr lang="sk-SK" sz="2600" b="1" dirty="0" smtClean="0"/>
              <a:t>  </a:t>
            </a:r>
          </a:p>
          <a:p>
            <a:pPr marL="0" indent="0">
              <a:buNone/>
            </a:pPr>
            <a:r>
              <a:rPr lang="sk-SK" sz="2600" b="1" dirty="0"/>
              <a:t> </a:t>
            </a:r>
            <a:r>
              <a:rPr lang="sk-SK" sz="2600" b="1" dirty="0" smtClean="0"/>
              <a:t>         techniky čítania.</a:t>
            </a:r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r>
              <a:rPr lang="sk-SK" sz="2000" dirty="0" smtClean="0"/>
              <a:t>  </a:t>
            </a: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/>
              <a:t>   </a:t>
            </a:r>
            <a:r>
              <a:rPr lang="sk-SK" sz="2000" dirty="0" smtClean="0"/>
              <a:t>  </a:t>
            </a: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/>
              <a:t>    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279686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936579"/>
            <a:ext cx="4124983" cy="2880575"/>
          </a:xfr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1858" y="1056067"/>
            <a:ext cx="4111389" cy="2798293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174" y="4144133"/>
            <a:ext cx="3904720" cy="248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/>
              <a:t>Prínos vzdelávania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000" b="1" dirty="0" smtClean="0"/>
              <a:t>Nové neoceniteľné skúsenosti pre každého pedagóga,</a:t>
            </a:r>
          </a:p>
          <a:p>
            <a:r>
              <a:rPr lang="sk-SK" sz="2000" b="1" dirty="0"/>
              <a:t>rozšírenie a upevnenie odborných, jazykových a sociálnych kompetencií učiteľa </a:t>
            </a:r>
            <a:endParaRPr lang="sk-SK" sz="2000" b="1" dirty="0" smtClean="0"/>
          </a:p>
          <a:p>
            <a:r>
              <a:rPr lang="sk-SK" sz="2000" b="1" dirty="0"/>
              <a:t>m</a:t>
            </a:r>
            <a:r>
              <a:rPr lang="sk-SK" sz="2000" b="1" dirty="0" smtClean="0"/>
              <a:t>ožnosť zatraktívniť výučbu, urobiť ju kvalitnejšou, kreatívnejšou,</a:t>
            </a:r>
          </a:p>
          <a:p>
            <a:r>
              <a:rPr lang="sk-SK" sz="2000" b="1" dirty="0"/>
              <a:t>i</a:t>
            </a:r>
            <a:r>
              <a:rPr lang="sk-SK" sz="2000" b="1" dirty="0" smtClean="0"/>
              <a:t>novácia učebných osnov, procesu výučby,</a:t>
            </a:r>
          </a:p>
          <a:p>
            <a:r>
              <a:rPr lang="sk-SK" sz="2000" b="1" dirty="0"/>
              <a:t>z</a:t>
            </a:r>
            <a:r>
              <a:rPr lang="sk-SK" sz="2000" b="1" dirty="0" smtClean="0"/>
              <a:t>výšenie povedomia o školstve a výučbe v iných krajinách sveta,</a:t>
            </a:r>
          </a:p>
          <a:p>
            <a:r>
              <a:rPr lang="sk-SK" sz="2000" b="1" dirty="0"/>
              <a:t>nové kontakty s učiteľmi z rôznych </a:t>
            </a:r>
            <a:r>
              <a:rPr lang="sk-SK" sz="2000" b="1" dirty="0" smtClean="0"/>
              <a:t>krajín,</a:t>
            </a:r>
          </a:p>
          <a:p>
            <a:r>
              <a:rPr lang="sk-SK" sz="2000" b="1" dirty="0"/>
              <a:t>v</a:t>
            </a:r>
            <a:r>
              <a:rPr lang="sk-SK" sz="2000" b="1" dirty="0" smtClean="0"/>
              <a:t>yužitie pozitívnych skúsenosti zahraničných kolegov,</a:t>
            </a:r>
          </a:p>
          <a:p>
            <a:r>
              <a:rPr lang="sk-SK" sz="2000" b="1" dirty="0"/>
              <a:t>p</a:t>
            </a:r>
            <a:r>
              <a:rPr lang="sk-SK" sz="2000" b="1" dirty="0" smtClean="0"/>
              <a:t>oskytnutie informácií a materiálov zo seminára iným kolegom v škole.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18299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268</TotalTime>
  <Words>125</Words>
  <Application>Microsoft Office PowerPoint</Application>
  <PresentationFormat>Širokouhlá</PresentationFormat>
  <Paragraphs>30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Erasmus+   Kľúčová akcii KA1 – Vzdelávacia mobilita jednotlivcov  </vt:lpstr>
      <vt:lpstr>Deutschlehrerkurs</vt:lpstr>
      <vt:lpstr>Poskytovateľ vzdelávania - Language Studies GmbH &amp; CO KG</vt:lpstr>
      <vt:lpstr>Viedeň</vt:lpstr>
      <vt:lpstr>Program vzdelávania</vt:lpstr>
      <vt:lpstr>Prezentácia programu PowerPoint</vt:lpstr>
      <vt:lpstr>Prínos vzdelávania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  Kľúčová akcii KA1 – Vzdelávacia mobilita jednotlivcov  Internacionalizácia školy – lepšia perspektíva pre študentov</dc:title>
  <dc:creator>Ucitel</dc:creator>
  <cp:lastModifiedBy>Admin</cp:lastModifiedBy>
  <cp:revision>24</cp:revision>
  <dcterms:created xsi:type="dcterms:W3CDTF">2019-08-26T08:31:37Z</dcterms:created>
  <dcterms:modified xsi:type="dcterms:W3CDTF">2020-02-26T16:13:38Z</dcterms:modified>
</cp:coreProperties>
</file>